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9" r:id="rId5"/>
    <p:sldId id="257" r:id="rId6"/>
    <p:sldId id="258" r:id="rId7"/>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86" d="100"/>
          <a:sy n="86" d="100"/>
        </p:scale>
        <p:origin x="48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3B0C89-F110-4C35-84A6-C673792BE193}" type="datetimeFigureOut">
              <a:rPr lang="en-US" smtClean="0"/>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3D227-CB6E-42CA-B825-CD79E085F957}" type="slidenum">
              <a:rPr lang="en-US" smtClean="0"/>
              <a:t>‹#›</a:t>
            </a:fld>
            <a:endParaRPr lang="en-US"/>
          </a:p>
        </p:txBody>
      </p:sp>
    </p:spTree>
    <p:extLst>
      <p:ext uri="{BB962C8B-B14F-4D97-AF65-F5344CB8AC3E}">
        <p14:creationId xmlns:p14="http://schemas.microsoft.com/office/powerpoint/2010/main" val="2100829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3B0C89-F110-4C35-84A6-C673792BE193}" type="datetimeFigureOut">
              <a:rPr lang="en-US" smtClean="0"/>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3D227-CB6E-42CA-B825-CD79E085F957}" type="slidenum">
              <a:rPr lang="en-US" smtClean="0"/>
              <a:t>‹#›</a:t>
            </a:fld>
            <a:endParaRPr lang="en-US"/>
          </a:p>
        </p:txBody>
      </p:sp>
    </p:spTree>
    <p:extLst>
      <p:ext uri="{BB962C8B-B14F-4D97-AF65-F5344CB8AC3E}">
        <p14:creationId xmlns:p14="http://schemas.microsoft.com/office/powerpoint/2010/main" val="2250826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3B0C89-F110-4C35-84A6-C673792BE193}" type="datetimeFigureOut">
              <a:rPr lang="en-US" smtClean="0"/>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3D227-CB6E-42CA-B825-CD79E085F957}" type="slidenum">
              <a:rPr lang="en-US" smtClean="0"/>
              <a:t>‹#›</a:t>
            </a:fld>
            <a:endParaRPr lang="en-US"/>
          </a:p>
        </p:txBody>
      </p:sp>
    </p:spTree>
    <p:extLst>
      <p:ext uri="{BB962C8B-B14F-4D97-AF65-F5344CB8AC3E}">
        <p14:creationId xmlns:p14="http://schemas.microsoft.com/office/powerpoint/2010/main" val="43940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3B0C89-F110-4C35-84A6-C673792BE193}" type="datetimeFigureOut">
              <a:rPr lang="en-US" smtClean="0"/>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3D227-CB6E-42CA-B825-CD79E085F957}" type="slidenum">
              <a:rPr lang="en-US" smtClean="0"/>
              <a:t>‹#›</a:t>
            </a:fld>
            <a:endParaRPr lang="en-US"/>
          </a:p>
        </p:txBody>
      </p:sp>
    </p:spTree>
    <p:extLst>
      <p:ext uri="{BB962C8B-B14F-4D97-AF65-F5344CB8AC3E}">
        <p14:creationId xmlns:p14="http://schemas.microsoft.com/office/powerpoint/2010/main" val="4362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3B0C89-F110-4C35-84A6-C673792BE193}" type="datetimeFigureOut">
              <a:rPr lang="en-US" smtClean="0"/>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3D227-CB6E-42CA-B825-CD79E085F957}" type="slidenum">
              <a:rPr lang="en-US" smtClean="0"/>
              <a:t>‹#›</a:t>
            </a:fld>
            <a:endParaRPr lang="en-US"/>
          </a:p>
        </p:txBody>
      </p:sp>
    </p:spTree>
    <p:extLst>
      <p:ext uri="{BB962C8B-B14F-4D97-AF65-F5344CB8AC3E}">
        <p14:creationId xmlns:p14="http://schemas.microsoft.com/office/powerpoint/2010/main" val="726546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3B0C89-F110-4C35-84A6-C673792BE193}" type="datetimeFigureOut">
              <a:rPr lang="en-US" smtClean="0"/>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23D227-CB6E-42CA-B825-CD79E085F957}" type="slidenum">
              <a:rPr lang="en-US" smtClean="0"/>
              <a:t>‹#›</a:t>
            </a:fld>
            <a:endParaRPr lang="en-US"/>
          </a:p>
        </p:txBody>
      </p:sp>
    </p:spTree>
    <p:extLst>
      <p:ext uri="{BB962C8B-B14F-4D97-AF65-F5344CB8AC3E}">
        <p14:creationId xmlns:p14="http://schemas.microsoft.com/office/powerpoint/2010/main" val="398924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3B0C89-F110-4C35-84A6-C673792BE193}" type="datetimeFigureOut">
              <a:rPr lang="en-US" smtClean="0"/>
              <a:t>4/12/2018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23D227-CB6E-42CA-B825-CD79E085F957}" type="slidenum">
              <a:rPr lang="en-US" smtClean="0"/>
              <a:t>‹#›</a:t>
            </a:fld>
            <a:endParaRPr lang="en-US"/>
          </a:p>
        </p:txBody>
      </p:sp>
    </p:spTree>
    <p:extLst>
      <p:ext uri="{BB962C8B-B14F-4D97-AF65-F5344CB8AC3E}">
        <p14:creationId xmlns:p14="http://schemas.microsoft.com/office/powerpoint/2010/main" val="2551139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3B0C89-F110-4C35-84A6-C673792BE193}" type="datetimeFigureOut">
              <a:rPr lang="en-US" smtClean="0"/>
              <a:t>4/12/2018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23D227-CB6E-42CA-B825-CD79E085F957}" type="slidenum">
              <a:rPr lang="en-US" smtClean="0"/>
              <a:t>‹#›</a:t>
            </a:fld>
            <a:endParaRPr lang="en-US"/>
          </a:p>
        </p:txBody>
      </p:sp>
    </p:spTree>
    <p:extLst>
      <p:ext uri="{BB962C8B-B14F-4D97-AF65-F5344CB8AC3E}">
        <p14:creationId xmlns:p14="http://schemas.microsoft.com/office/powerpoint/2010/main" val="40188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B0C89-F110-4C35-84A6-C673792BE193}" type="datetimeFigureOut">
              <a:rPr lang="en-US" smtClean="0"/>
              <a:t>4/12/2018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23D227-CB6E-42CA-B825-CD79E085F957}" type="slidenum">
              <a:rPr lang="en-US" smtClean="0"/>
              <a:t>‹#›</a:t>
            </a:fld>
            <a:endParaRPr lang="en-US"/>
          </a:p>
        </p:txBody>
      </p:sp>
    </p:spTree>
    <p:extLst>
      <p:ext uri="{BB962C8B-B14F-4D97-AF65-F5344CB8AC3E}">
        <p14:creationId xmlns:p14="http://schemas.microsoft.com/office/powerpoint/2010/main" val="2011919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B0C89-F110-4C35-84A6-C673792BE193}" type="datetimeFigureOut">
              <a:rPr lang="en-US" smtClean="0"/>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23D227-CB6E-42CA-B825-CD79E085F957}" type="slidenum">
              <a:rPr lang="en-US" smtClean="0"/>
              <a:t>‹#›</a:t>
            </a:fld>
            <a:endParaRPr lang="en-US"/>
          </a:p>
        </p:txBody>
      </p:sp>
    </p:spTree>
    <p:extLst>
      <p:ext uri="{BB962C8B-B14F-4D97-AF65-F5344CB8AC3E}">
        <p14:creationId xmlns:p14="http://schemas.microsoft.com/office/powerpoint/2010/main" val="2780596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B0C89-F110-4C35-84A6-C673792BE193}" type="datetimeFigureOut">
              <a:rPr lang="en-US" smtClean="0"/>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23D227-CB6E-42CA-B825-CD79E085F957}" type="slidenum">
              <a:rPr lang="en-US" smtClean="0"/>
              <a:t>‹#›</a:t>
            </a:fld>
            <a:endParaRPr lang="en-US"/>
          </a:p>
        </p:txBody>
      </p:sp>
    </p:spTree>
    <p:extLst>
      <p:ext uri="{BB962C8B-B14F-4D97-AF65-F5344CB8AC3E}">
        <p14:creationId xmlns:p14="http://schemas.microsoft.com/office/powerpoint/2010/main" val="2348287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B0C89-F110-4C35-84A6-C673792BE193}" type="datetimeFigureOut">
              <a:rPr lang="en-US" smtClean="0"/>
              <a:t>4/12/2018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3D227-CB6E-42CA-B825-CD79E085F957}" type="slidenum">
              <a:rPr lang="en-US" smtClean="0"/>
              <a:t>‹#›</a:t>
            </a:fld>
            <a:endParaRPr lang="en-US"/>
          </a:p>
        </p:txBody>
      </p:sp>
    </p:spTree>
    <p:extLst>
      <p:ext uri="{BB962C8B-B14F-4D97-AF65-F5344CB8AC3E}">
        <p14:creationId xmlns:p14="http://schemas.microsoft.com/office/powerpoint/2010/main" val="3847430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2272683" y="250266"/>
            <a:ext cx="7954393" cy="6466531"/>
          </a:xfrm>
          <a:prstGeom prst="rect">
            <a:avLst/>
          </a:prstGeom>
        </p:spPr>
      </p:pic>
    </p:spTree>
    <p:extLst>
      <p:ext uri="{BB962C8B-B14F-4D97-AF65-F5344CB8AC3E}">
        <p14:creationId xmlns:p14="http://schemas.microsoft.com/office/powerpoint/2010/main" val="945745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62469" y="769561"/>
            <a:ext cx="8424909" cy="4942182"/>
          </a:xfrm>
          <a:prstGeom prst="rect">
            <a:avLst/>
          </a:prstGeom>
        </p:spPr>
      </p:pic>
    </p:spTree>
    <p:extLst>
      <p:ext uri="{BB962C8B-B14F-4D97-AF65-F5344CB8AC3E}">
        <p14:creationId xmlns:p14="http://schemas.microsoft.com/office/powerpoint/2010/main" val="1130591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Approval Code Request</a:t>
            </a:r>
            <a:endParaRPr lang="en-US" dirty="0"/>
          </a:p>
        </p:txBody>
      </p:sp>
      <p:sp>
        <p:nvSpPr>
          <p:cNvPr id="3" name="Subtitle 2"/>
          <p:cNvSpPr>
            <a:spLocks noGrp="1"/>
          </p:cNvSpPr>
          <p:nvPr>
            <p:ph type="subTitle" idx="1"/>
          </p:nvPr>
        </p:nvSpPr>
        <p:spPr/>
        <p:txBody>
          <a:bodyPr/>
          <a:lstStyle/>
          <a:p>
            <a:r>
              <a:rPr lang="en-US" dirty="0" smtClean="0"/>
              <a:t>Instruction Guide</a:t>
            </a:r>
            <a:endParaRPr lang="en-US" dirty="0"/>
          </a:p>
        </p:txBody>
      </p:sp>
    </p:spTree>
    <p:extLst>
      <p:ext uri="{BB962C8B-B14F-4D97-AF65-F5344CB8AC3E}">
        <p14:creationId xmlns:p14="http://schemas.microsoft.com/office/powerpoint/2010/main" val="1433570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1642" t="17835" r="1191" b="41322"/>
          <a:stretch/>
        </p:blipFill>
        <p:spPr>
          <a:xfrm>
            <a:off x="1384780" y="2219418"/>
            <a:ext cx="8931073" cy="346230"/>
          </a:xfrm>
          <a:prstGeom prst="rect">
            <a:avLst/>
          </a:prstGeom>
        </p:spPr>
      </p:pic>
      <p:sp>
        <p:nvSpPr>
          <p:cNvPr id="5" name="Down Arrow 4"/>
          <p:cNvSpPr/>
          <p:nvPr/>
        </p:nvSpPr>
        <p:spPr>
          <a:xfrm>
            <a:off x="8513685" y="1535837"/>
            <a:ext cx="479395" cy="5415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368465" y="818484"/>
            <a:ext cx="2769833"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Click Approval Code tab on the Homepage</a:t>
            </a:r>
            <a:endParaRPr lang="en-US" dirty="0"/>
          </a:p>
        </p:txBody>
      </p:sp>
    </p:spTree>
    <p:extLst>
      <p:ext uri="{BB962C8B-B14F-4D97-AF65-F5344CB8AC3E}">
        <p14:creationId xmlns:p14="http://schemas.microsoft.com/office/powerpoint/2010/main" val="2662722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84959" y="139694"/>
            <a:ext cx="7288305" cy="5513294"/>
          </a:xfrm>
          <a:prstGeom prst="rect">
            <a:avLst/>
          </a:prstGeom>
        </p:spPr>
      </p:pic>
      <p:pic>
        <p:nvPicPr>
          <p:cNvPr id="3" name="Picture 2"/>
          <p:cNvPicPr>
            <a:picLocks noChangeAspect="1"/>
          </p:cNvPicPr>
          <p:nvPr/>
        </p:nvPicPr>
        <p:blipFill rotWithShape="1">
          <a:blip r:embed="rId3"/>
          <a:srcRect l="66342" t="19956" r="10065" b="68821"/>
          <a:stretch/>
        </p:blipFill>
        <p:spPr>
          <a:xfrm>
            <a:off x="1479110" y="5648327"/>
            <a:ext cx="7371040" cy="1154541"/>
          </a:xfrm>
          <a:prstGeom prst="rect">
            <a:avLst/>
          </a:prstGeom>
        </p:spPr>
      </p:pic>
      <p:sp>
        <p:nvSpPr>
          <p:cNvPr id="4" name="TextBox 3"/>
          <p:cNvSpPr txBox="1"/>
          <p:nvPr/>
        </p:nvSpPr>
        <p:spPr>
          <a:xfrm>
            <a:off x="9036062" y="1933575"/>
            <a:ext cx="2755888" cy="307777"/>
          </a:xfrm>
          <a:prstGeom prst="rect">
            <a:avLst/>
          </a:prstGeom>
          <a:solidFill>
            <a:schemeClr val="accent1"/>
          </a:solidFill>
        </p:spPr>
        <p:txBody>
          <a:bodyPr wrap="square" rtlCol="0">
            <a:spAutoFit/>
          </a:bodyPr>
          <a:lstStyle/>
          <a:p>
            <a:r>
              <a:rPr lang="en-US" sz="1400" dirty="0" smtClean="0">
                <a:solidFill>
                  <a:schemeClr val="bg1"/>
                </a:solidFill>
              </a:rPr>
              <a:t>Dealer Account Name</a:t>
            </a:r>
            <a:endParaRPr lang="en-US" sz="1400" dirty="0">
              <a:solidFill>
                <a:schemeClr val="bg1"/>
              </a:solidFill>
            </a:endParaRPr>
          </a:p>
        </p:txBody>
      </p:sp>
      <p:sp>
        <p:nvSpPr>
          <p:cNvPr id="5" name="TextBox 4"/>
          <p:cNvSpPr txBox="1"/>
          <p:nvPr/>
        </p:nvSpPr>
        <p:spPr>
          <a:xfrm>
            <a:off x="9036062" y="2819400"/>
            <a:ext cx="2755888" cy="307777"/>
          </a:xfrm>
          <a:prstGeom prst="rect">
            <a:avLst/>
          </a:prstGeom>
          <a:solidFill>
            <a:schemeClr val="accent1"/>
          </a:solidFill>
        </p:spPr>
        <p:txBody>
          <a:bodyPr wrap="square" rtlCol="0">
            <a:spAutoFit/>
          </a:bodyPr>
          <a:lstStyle/>
          <a:p>
            <a:r>
              <a:rPr lang="en-US" sz="1400" dirty="0" smtClean="0">
                <a:solidFill>
                  <a:schemeClr val="bg1"/>
                </a:solidFill>
              </a:rPr>
              <a:t>Dealer Email Address</a:t>
            </a:r>
            <a:endParaRPr lang="en-US" sz="1400" dirty="0">
              <a:solidFill>
                <a:schemeClr val="bg1"/>
              </a:solidFill>
            </a:endParaRPr>
          </a:p>
        </p:txBody>
      </p:sp>
      <p:sp>
        <p:nvSpPr>
          <p:cNvPr id="6" name="TextBox 5"/>
          <p:cNvSpPr txBox="1"/>
          <p:nvPr/>
        </p:nvSpPr>
        <p:spPr>
          <a:xfrm>
            <a:off x="9036062" y="4236194"/>
            <a:ext cx="2755888" cy="307777"/>
          </a:xfrm>
          <a:prstGeom prst="rect">
            <a:avLst/>
          </a:prstGeom>
          <a:solidFill>
            <a:schemeClr val="accent1"/>
          </a:solidFill>
        </p:spPr>
        <p:txBody>
          <a:bodyPr wrap="square" rtlCol="0">
            <a:spAutoFit/>
          </a:bodyPr>
          <a:lstStyle/>
          <a:p>
            <a:r>
              <a:rPr lang="en-US" sz="1400" dirty="0" smtClean="0">
                <a:solidFill>
                  <a:schemeClr val="bg1"/>
                </a:solidFill>
              </a:rPr>
              <a:t>Customer’s First and Last Name</a:t>
            </a:r>
            <a:endParaRPr lang="en-US" sz="1400" dirty="0">
              <a:solidFill>
                <a:schemeClr val="bg1"/>
              </a:solidFill>
            </a:endParaRPr>
          </a:p>
        </p:txBody>
      </p:sp>
      <p:sp>
        <p:nvSpPr>
          <p:cNvPr id="7" name="TextBox 6"/>
          <p:cNvSpPr txBox="1"/>
          <p:nvPr/>
        </p:nvSpPr>
        <p:spPr>
          <a:xfrm>
            <a:off x="9036062" y="5210175"/>
            <a:ext cx="2755888" cy="307777"/>
          </a:xfrm>
          <a:prstGeom prst="rect">
            <a:avLst/>
          </a:prstGeom>
          <a:solidFill>
            <a:schemeClr val="accent1"/>
          </a:solidFill>
        </p:spPr>
        <p:txBody>
          <a:bodyPr wrap="square" rtlCol="0">
            <a:spAutoFit/>
          </a:bodyPr>
          <a:lstStyle/>
          <a:p>
            <a:r>
              <a:rPr lang="en-US" sz="1400" dirty="0" smtClean="0">
                <a:solidFill>
                  <a:schemeClr val="bg1"/>
                </a:solidFill>
              </a:rPr>
              <a:t>Model Number of Unit</a:t>
            </a:r>
            <a:endParaRPr lang="en-US" sz="1400" dirty="0">
              <a:solidFill>
                <a:schemeClr val="bg1"/>
              </a:solidFill>
            </a:endParaRPr>
          </a:p>
        </p:txBody>
      </p:sp>
      <p:sp>
        <p:nvSpPr>
          <p:cNvPr id="8" name="TextBox 7"/>
          <p:cNvSpPr txBox="1"/>
          <p:nvPr/>
        </p:nvSpPr>
        <p:spPr>
          <a:xfrm>
            <a:off x="9036062" y="6043262"/>
            <a:ext cx="2755888" cy="523220"/>
          </a:xfrm>
          <a:prstGeom prst="rect">
            <a:avLst/>
          </a:prstGeom>
          <a:solidFill>
            <a:schemeClr val="accent1"/>
          </a:solidFill>
        </p:spPr>
        <p:txBody>
          <a:bodyPr wrap="square" rtlCol="0">
            <a:spAutoFit/>
          </a:bodyPr>
          <a:lstStyle/>
          <a:p>
            <a:r>
              <a:rPr lang="en-US" sz="1400" dirty="0" smtClean="0">
                <a:solidFill>
                  <a:schemeClr val="bg1"/>
                </a:solidFill>
              </a:rPr>
              <a:t>Select an Option from the Drop Down List</a:t>
            </a:r>
            <a:endParaRPr lang="en-US" sz="1400" dirty="0">
              <a:solidFill>
                <a:schemeClr val="bg1"/>
              </a:solidFill>
            </a:endParaRPr>
          </a:p>
        </p:txBody>
      </p:sp>
    </p:spTree>
    <p:extLst>
      <p:ext uri="{BB962C8B-B14F-4D97-AF65-F5344CB8AC3E}">
        <p14:creationId xmlns:p14="http://schemas.microsoft.com/office/powerpoint/2010/main" val="33884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414725" y="674703"/>
            <a:ext cx="7270811" cy="5486400"/>
          </a:xfrm>
          <a:prstGeom prst="rect">
            <a:avLst/>
          </a:prstGeom>
        </p:spPr>
      </p:pic>
      <p:sp>
        <p:nvSpPr>
          <p:cNvPr id="4" name="TextBox 3"/>
          <p:cNvSpPr txBox="1"/>
          <p:nvPr/>
        </p:nvSpPr>
        <p:spPr>
          <a:xfrm>
            <a:off x="8959862" y="1114425"/>
            <a:ext cx="2755888" cy="1384995"/>
          </a:xfrm>
          <a:prstGeom prst="rect">
            <a:avLst/>
          </a:prstGeom>
          <a:solidFill>
            <a:schemeClr val="accent1"/>
          </a:solidFill>
        </p:spPr>
        <p:txBody>
          <a:bodyPr wrap="square" rtlCol="0">
            <a:spAutoFit/>
          </a:bodyPr>
          <a:lstStyle/>
          <a:p>
            <a:r>
              <a:rPr lang="en-US" sz="1400" dirty="0" smtClean="0">
                <a:solidFill>
                  <a:schemeClr val="bg1"/>
                </a:solidFill>
              </a:rPr>
              <a:t>Please include very detailed notes to explain why the approval code is needed. If it is beyond repair, explain. If the part needed is not available, put the part needed here.</a:t>
            </a:r>
            <a:endParaRPr lang="en-US" sz="1400" dirty="0">
              <a:solidFill>
                <a:schemeClr val="bg1"/>
              </a:solidFill>
            </a:endParaRPr>
          </a:p>
        </p:txBody>
      </p:sp>
      <p:sp>
        <p:nvSpPr>
          <p:cNvPr id="5" name="TextBox 4"/>
          <p:cNvSpPr txBox="1"/>
          <p:nvPr/>
        </p:nvSpPr>
        <p:spPr>
          <a:xfrm>
            <a:off x="8959862" y="3156293"/>
            <a:ext cx="2755888" cy="523220"/>
          </a:xfrm>
          <a:prstGeom prst="rect">
            <a:avLst/>
          </a:prstGeom>
          <a:solidFill>
            <a:schemeClr val="accent1"/>
          </a:solidFill>
        </p:spPr>
        <p:txBody>
          <a:bodyPr wrap="square" rtlCol="0">
            <a:spAutoFit/>
          </a:bodyPr>
          <a:lstStyle/>
          <a:p>
            <a:r>
              <a:rPr lang="en-US" sz="1400" dirty="0" smtClean="0">
                <a:solidFill>
                  <a:schemeClr val="bg1"/>
                </a:solidFill>
              </a:rPr>
              <a:t>Previous Claim Number (If Applicable)</a:t>
            </a:r>
            <a:endParaRPr lang="en-US" sz="1400" dirty="0">
              <a:solidFill>
                <a:schemeClr val="bg1"/>
              </a:solidFill>
            </a:endParaRPr>
          </a:p>
        </p:txBody>
      </p:sp>
      <p:sp>
        <p:nvSpPr>
          <p:cNvPr id="6" name="TextBox 5"/>
          <p:cNvSpPr txBox="1"/>
          <p:nvPr/>
        </p:nvSpPr>
        <p:spPr>
          <a:xfrm>
            <a:off x="8959862" y="4151720"/>
            <a:ext cx="2755888" cy="307777"/>
          </a:xfrm>
          <a:prstGeom prst="rect">
            <a:avLst/>
          </a:prstGeom>
          <a:solidFill>
            <a:schemeClr val="accent1"/>
          </a:solidFill>
        </p:spPr>
        <p:txBody>
          <a:bodyPr wrap="square" rtlCol="0">
            <a:spAutoFit/>
          </a:bodyPr>
          <a:lstStyle/>
          <a:p>
            <a:r>
              <a:rPr lang="en-US" sz="1400" dirty="0" smtClean="0">
                <a:solidFill>
                  <a:schemeClr val="bg1"/>
                </a:solidFill>
              </a:rPr>
              <a:t>Click “Yes”</a:t>
            </a:r>
            <a:endParaRPr lang="en-US" sz="1400" dirty="0">
              <a:solidFill>
                <a:schemeClr val="bg1"/>
              </a:solidFill>
            </a:endParaRPr>
          </a:p>
        </p:txBody>
      </p:sp>
    </p:spTree>
    <p:extLst>
      <p:ext uri="{BB962C8B-B14F-4D97-AF65-F5344CB8AC3E}">
        <p14:creationId xmlns:p14="http://schemas.microsoft.com/office/powerpoint/2010/main" val="3753389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82</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Approval Code Request</vt:lpstr>
      <vt:lpstr>PowerPoint Presentation</vt:lpstr>
      <vt:lpstr>PowerPoint Presentation</vt:lpstr>
      <vt:lpstr>PowerPoint Presentation</vt:lpstr>
    </vt:vector>
  </TitlesOfParts>
  <Company>TTI Floor Care North America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Approval Code Request</dc:title>
  <dc:creator>Middlebrooks, Kenisha</dc:creator>
  <cp:lastModifiedBy>McCarthy, Jeff</cp:lastModifiedBy>
  <cp:revision>6</cp:revision>
  <cp:lastPrinted>2018-04-10T13:16:51Z</cp:lastPrinted>
  <dcterms:created xsi:type="dcterms:W3CDTF">2018-04-10T12:46:59Z</dcterms:created>
  <dcterms:modified xsi:type="dcterms:W3CDTF">2018-04-12T14:34:43Z</dcterms:modified>
</cp:coreProperties>
</file>